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09" r:id="rId19"/>
    <p:sldId id="306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0" autoAdjust="0"/>
    <p:restoredTop sz="83333" autoAdjust="0"/>
  </p:normalViewPr>
  <p:slideViewPr>
    <p:cSldViewPr>
      <p:cViewPr varScale="1">
        <p:scale>
          <a:sx n="68" d="100"/>
          <a:sy n="68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Léon.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573816" cy="4467861"/>
          </a:xfrm>
        </p:spPr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 / 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/>
              <a:t>Réseaux neuronaux </a:t>
            </a:r>
            <a:r>
              <a:rPr lang="fr-FR" sz="2600" b="1" dirty="0"/>
              <a:t>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957</Words>
  <Application>Microsoft Macintosh PowerPoint</Application>
  <PresentationFormat>Grand écran</PresentationFormat>
  <Paragraphs>165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Ana Luisa Pinto Rodrigues</cp:lastModifiedBy>
  <cp:revision>33</cp:revision>
  <dcterms:created xsi:type="dcterms:W3CDTF">2020-11-01T16:39:04Z</dcterms:created>
  <dcterms:modified xsi:type="dcterms:W3CDTF">2020-11-02T23:43:53Z</dcterms:modified>
</cp:coreProperties>
</file>